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2" r:id="rId3"/>
    <p:sldId id="257" r:id="rId4"/>
    <p:sldId id="258" r:id="rId5"/>
    <p:sldId id="270" r:id="rId6"/>
    <p:sldId id="259" r:id="rId7"/>
    <p:sldId id="273" r:id="rId8"/>
    <p:sldId id="260" r:id="rId9"/>
    <p:sldId id="271" r:id="rId10"/>
    <p:sldId id="261" r:id="rId11"/>
    <p:sldId id="274" r:id="rId12"/>
    <p:sldId id="262" r:id="rId13"/>
    <p:sldId id="275" r:id="rId14"/>
    <p:sldId id="263" r:id="rId15"/>
    <p:sldId id="276" r:id="rId16"/>
    <p:sldId id="264" r:id="rId17"/>
    <p:sldId id="265" r:id="rId18"/>
    <p:sldId id="266" r:id="rId19"/>
    <p:sldId id="272" r:id="rId20"/>
    <p:sldId id="267" r:id="rId21"/>
    <p:sldId id="277" r:id="rId22"/>
    <p:sldId id="268" r:id="rId23"/>
    <p:sldId id="278" r:id="rId24"/>
    <p:sldId id="269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B176E-062F-4F73-9784-67899908EE6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A45FB4-BE0C-417C-9D2A-08FF84306255}">
      <dgm:prSet phldrT="[Text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How do the two speeches represent the American Voice?</a:t>
          </a:r>
          <a:endParaRPr lang="en-US" sz="2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40B7343-A73C-436F-BEA6-31B667F46A4D}" type="parTrans" cxnId="{CCADFF0D-9687-4C3C-BDF9-239649FEC370}">
      <dgm:prSet/>
      <dgm:spPr/>
      <dgm:t>
        <a:bodyPr/>
        <a:lstStyle/>
        <a:p>
          <a:endParaRPr 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D4A4CF8-37B2-4F02-86BA-F8A262AA4CE0}" type="sibTrans" cxnId="{CCADFF0D-9687-4C3C-BDF9-239649FEC370}">
      <dgm:prSet/>
      <dgm:spPr/>
      <dgm:t>
        <a:bodyPr/>
        <a:lstStyle/>
        <a:p>
          <a:endParaRPr 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509D989-4E65-43D4-B42C-DF073AC295F8}">
      <dgm:prSet phldrT="[Text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How do rhetorical devices advance the argument of the speakers?</a:t>
          </a:r>
          <a:endParaRPr lang="en-US" sz="2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35ACD65-BAA8-4D4C-92EA-367076236F65}" type="parTrans" cxnId="{0B436945-389E-41FA-A663-7960DFB8D294}">
      <dgm:prSet/>
      <dgm:spPr/>
      <dgm:t>
        <a:bodyPr/>
        <a:lstStyle/>
        <a:p>
          <a:endParaRPr 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219C3FF-92C2-4B0B-8973-B611207CFE92}" type="sibTrans" cxnId="{0B436945-389E-41FA-A663-7960DFB8D294}">
      <dgm:prSet/>
      <dgm:spPr/>
      <dgm:t>
        <a:bodyPr/>
        <a:lstStyle/>
        <a:p>
          <a:endParaRPr 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B21262D-42C0-41D7-9206-A38CB68EC086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What type of appeals are used and how they are effective?</a:t>
          </a:r>
          <a:endParaRPr lang="en-US" sz="2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DC199C3-B85D-4ACE-8B73-17F0CF9165CB}" type="parTrans" cxnId="{F769F4BF-B890-4A5D-82A4-3AE60DEA4FD4}">
      <dgm:prSet/>
      <dgm:spPr/>
      <dgm:t>
        <a:bodyPr/>
        <a:lstStyle/>
        <a:p>
          <a:endParaRPr 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5B33267-4EB3-4D2C-AF38-A00E24F737A0}" type="sibTrans" cxnId="{F769F4BF-B890-4A5D-82A4-3AE60DEA4FD4}">
      <dgm:prSet/>
      <dgm:spPr/>
      <dgm:t>
        <a:bodyPr/>
        <a:lstStyle/>
        <a:p>
          <a:endParaRPr 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4BB2B8B-2FC6-45C6-A7A9-3129E781BD75}" type="pres">
      <dgm:prSet presAssocID="{07BB176E-062F-4F73-9784-67899908EE69}" presName="linear" presStyleCnt="0">
        <dgm:presLayoutVars>
          <dgm:dir/>
          <dgm:animLvl val="lvl"/>
          <dgm:resizeHandles val="exact"/>
        </dgm:presLayoutVars>
      </dgm:prSet>
      <dgm:spPr/>
    </dgm:pt>
    <dgm:pt modelId="{AB6643DC-065D-4A4A-BAC3-322F61A7B08A}" type="pres">
      <dgm:prSet presAssocID="{17A45FB4-BE0C-417C-9D2A-08FF84306255}" presName="parentLin" presStyleCnt="0"/>
      <dgm:spPr/>
    </dgm:pt>
    <dgm:pt modelId="{1E2686D5-D6E4-424B-8FD7-BF4E73265004}" type="pres">
      <dgm:prSet presAssocID="{17A45FB4-BE0C-417C-9D2A-08FF84306255}" presName="parentLeftMargin" presStyleLbl="node1" presStyleIdx="0" presStyleCnt="3"/>
      <dgm:spPr/>
    </dgm:pt>
    <dgm:pt modelId="{F5C01275-2914-4655-B7BE-F3B0B36CFF3C}" type="pres">
      <dgm:prSet presAssocID="{17A45FB4-BE0C-417C-9D2A-08FF84306255}" presName="parentText" presStyleLbl="node1" presStyleIdx="0" presStyleCnt="3" custScaleX="99356" custLinFactNeighborX="8108" custLinFactNeighborY="-169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B0CB87-C106-4744-A1E8-DE21BD9951FD}" type="pres">
      <dgm:prSet presAssocID="{17A45FB4-BE0C-417C-9D2A-08FF84306255}" presName="negativeSpace" presStyleCnt="0"/>
      <dgm:spPr/>
    </dgm:pt>
    <dgm:pt modelId="{98A4E4BC-A9D5-4368-BA97-EDD2E0CDE1BC}" type="pres">
      <dgm:prSet presAssocID="{17A45FB4-BE0C-417C-9D2A-08FF84306255}" presName="childText" presStyleLbl="conFgAcc1" presStyleIdx="0" presStyleCnt="3">
        <dgm:presLayoutVars>
          <dgm:bulletEnabled val="1"/>
        </dgm:presLayoutVars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0AD7E6A9-DDAC-422A-BC80-D5BD0E32115A}" type="pres">
      <dgm:prSet presAssocID="{6D4A4CF8-37B2-4F02-86BA-F8A262AA4CE0}" presName="spaceBetweenRectangles" presStyleCnt="0"/>
      <dgm:spPr/>
    </dgm:pt>
    <dgm:pt modelId="{EB61D371-484E-4659-B946-6D6A966D9240}" type="pres">
      <dgm:prSet presAssocID="{1509D989-4E65-43D4-B42C-DF073AC295F8}" presName="parentLin" presStyleCnt="0"/>
      <dgm:spPr/>
    </dgm:pt>
    <dgm:pt modelId="{619D473F-20F6-40F2-BA02-C2908FDBA07F}" type="pres">
      <dgm:prSet presAssocID="{1509D989-4E65-43D4-B42C-DF073AC295F8}" presName="parentLeftMargin" presStyleLbl="node1" presStyleIdx="0" presStyleCnt="3"/>
      <dgm:spPr/>
    </dgm:pt>
    <dgm:pt modelId="{B9ED885B-72D8-494D-9898-A5329924A9DF}" type="pres">
      <dgm:prSet presAssocID="{1509D989-4E65-43D4-B42C-DF073AC295F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40A21B-EC3E-4D4D-B3EC-F093FB757699}" type="pres">
      <dgm:prSet presAssocID="{1509D989-4E65-43D4-B42C-DF073AC295F8}" presName="negativeSpace" presStyleCnt="0"/>
      <dgm:spPr/>
    </dgm:pt>
    <dgm:pt modelId="{22385B9F-96E8-4276-A7EB-6A17DC8527DD}" type="pres">
      <dgm:prSet presAssocID="{1509D989-4E65-43D4-B42C-DF073AC295F8}" presName="childText" presStyleLbl="conFgAcc1" presStyleIdx="1" presStyleCnt="3">
        <dgm:presLayoutVars>
          <dgm:bulletEnabled val="1"/>
        </dgm:presLayoutVars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</dgm:pt>
    <dgm:pt modelId="{14E88275-36F7-41F8-9326-B8AEA1C81105}" type="pres">
      <dgm:prSet presAssocID="{3219C3FF-92C2-4B0B-8973-B611207CFE92}" presName="spaceBetweenRectangles" presStyleCnt="0"/>
      <dgm:spPr/>
    </dgm:pt>
    <dgm:pt modelId="{C1361C12-74AA-43E0-B77C-09297F0FB13B}" type="pres">
      <dgm:prSet presAssocID="{5B21262D-42C0-41D7-9206-A38CB68EC086}" presName="parentLin" presStyleCnt="0"/>
      <dgm:spPr/>
    </dgm:pt>
    <dgm:pt modelId="{E0F34685-1624-4AF1-9C07-8F64D9B61307}" type="pres">
      <dgm:prSet presAssocID="{5B21262D-42C0-41D7-9206-A38CB68EC086}" presName="parentLeftMargin" presStyleLbl="node1" presStyleIdx="1" presStyleCnt="3"/>
      <dgm:spPr/>
    </dgm:pt>
    <dgm:pt modelId="{AD2C2438-6FCD-455D-8F3B-6BBEC033C4AE}" type="pres">
      <dgm:prSet presAssocID="{5B21262D-42C0-41D7-9206-A38CB68EC08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C2547A-7EB3-463A-97C2-08A3C4F32724}" type="pres">
      <dgm:prSet presAssocID="{5B21262D-42C0-41D7-9206-A38CB68EC086}" presName="negativeSpace" presStyleCnt="0"/>
      <dgm:spPr/>
    </dgm:pt>
    <dgm:pt modelId="{85AD2D91-0C47-435E-81D3-0D8D9A6771D3}" type="pres">
      <dgm:prSet presAssocID="{5B21262D-42C0-41D7-9206-A38CB68EC086}" presName="childText" presStyleLbl="conFgAcc1" presStyleIdx="2" presStyleCnt="3">
        <dgm:presLayoutVars>
          <dgm:bulletEnabled val="1"/>
        </dgm:presLayoutVars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</dgm:pt>
  </dgm:ptLst>
  <dgm:cxnLst>
    <dgm:cxn modelId="{0B436945-389E-41FA-A663-7960DFB8D294}" srcId="{07BB176E-062F-4F73-9784-67899908EE69}" destId="{1509D989-4E65-43D4-B42C-DF073AC295F8}" srcOrd="1" destOrd="0" parTransId="{535ACD65-BAA8-4D4C-92EA-367076236F65}" sibTransId="{3219C3FF-92C2-4B0B-8973-B611207CFE92}"/>
    <dgm:cxn modelId="{CCADFF0D-9687-4C3C-BDF9-239649FEC370}" srcId="{07BB176E-062F-4F73-9784-67899908EE69}" destId="{17A45FB4-BE0C-417C-9D2A-08FF84306255}" srcOrd="0" destOrd="0" parTransId="{C40B7343-A73C-436F-BEA6-31B667F46A4D}" sibTransId="{6D4A4CF8-37B2-4F02-86BA-F8A262AA4CE0}"/>
    <dgm:cxn modelId="{BD67787C-9E58-4449-9495-A202341E07DC}" type="presOf" srcId="{1509D989-4E65-43D4-B42C-DF073AC295F8}" destId="{619D473F-20F6-40F2-BA02-C2908FDBA07F}" srcOrd="0" destOrd="0" presId="urn:microsoft.com/office/officeart/2005/8/layout/list1"/>
    <dgm:cxn modelId="{F848FFA0-400A-42F0-AF7F-B1FCEB87736E}" type="presOf" srcId="{1509D989-4E65-43D4-B42C-DF073AC295F8}" destId="{B9ED885B-72D8-494D-9898-A5329924A9DF}" srcOrd="1" destOrd="0" presId="urn:microsoft.com/office/officeart/2005/8/layout/list1"/>
    <dgm:cxn modelId="{B40D5056-9BFA-43E6-A9A3-A2DC71D6789C}" type="presOf" srcId="{07BB176E-062F-4F73-9784-67899908EE69}" destId="{94BB2B8B-2FC6-45C6-A7A9-3129E781BD75}" srcOrd="0" destOrd="0" presId="urn:microsoft.com/office/officeart/2005/8/layout/list1"/>
    <dgm:cxn modelId="{20C2114A-0167-4843-AD67-497CA4BDEF71}" type="presOf" srcId="{17A45FB4-BE0C-417C-9D2A-08FF84306255}" destId="{1E2686D5-D6E4-424B-8FD7-BF4E73265004}" srcOrd="0" destOrd="0" presId="urn:microsoft.com/office/officeart/2005/8/layout/list1"/>
    <dgm:cxn modelId="{F769F4BF-B890-4A5D-82A4-3AE60DEA4FD4}" srcId="{07BB176E-062F-4F73-9784-67899908EE69}" destId="{5B21262D-42C0-41D7-9206-A38CB68EC086}" srcOrd="2" destOrd="0" parTransId="{3DC199C3-B85D-4ACE-8B73-17F0CF9165CB}" sibTransId="{45B33267-4EB3-4D2C-AF38-A00E24F737A0}"/>
    <dgm:cxn modelId="{A2D11EB6-D507-48C3-9CFB-ACCA1E17FF44}" type="presOf" srcId="{5B21262D-42C0-41D7-9206-A38CB68EC086}" destId="{E0F34685-1624-4AF1-9C07-8F64D9B61307}" srcOrd="0" destOrd="0" presId="urn:microsoft.com/office/officeart/2005/8/layout/list1"/>
    <dgm:cxn modelId="{7C505CA1-FF99-4D0A-9105-AFE82FFD1681}" type="presOf" srcId="{5B21262D-42C0-41D7-9206-A38CB68EC086}" destId="{AD2C2438-6FCD-455D-8F3B-6BBEC033C4AE}" srcOrd="1" destOrd="0" presId="urn:microsoft.com/office/officeart/2005/8/layout/list1"/>
    <dgm:cxn modelId="{937FEA9B-56C7-4A09-960D-5FE2E7AB4494}" type="presOf" srcId="{17A45FB4-BE0C-417C-9D2A-08FF84306255}" destId="{F5C01275-2914-4655-B7BE-F3B0B36CFF3C}" srcOrd="1" destOrd="0" presId="urn:microsoft.com/office/officeart/2005/8/layout/list1"/>
    <dgm:cxn modelId="{6A036E38-13A9-40B0-8189-68F7C1B07F3B}" type="presParOf" srcId="{94BB2B8B-2FC6-45C6-A7A9-3129E781BD75}" destId="{AB6643DC-065D-4A4A-BAC3-322F61A7B08A}" srcOrd="0" destOrd="0" presId="urn:microsoft.com/office/officeart/2005/8/layout/list1"/>
    <dgm:cxn modelId="{85F08F13-4F5C-4B47-959F-C08D8E96DE95}" type="presParOf" srcId="{AB6643DC-065D-4A4A-BAC3-322F61A7B08A}" destId="{1E2686D5-D6E4-424B-8FD7-BF4E73265004}" srcOrd="0" destOrd="0" presId="urn:microsoft.com/office/officeart/2005/8/layout/list1"/>
    <dgm:cxn modelId="{AF69A414-2479-4877-B8EC-8B04A3175E37}" type="presParOf" srcId="{AB6643DC-065D-4A4A-BAC3-322F61A7B08A}" destId="{F5C01275-2914-4655-B7BE-F3B0B36CFF3C}" srcOrd="1" destOrd="0" presId="urn:microsoft.com/office/officeart/2005/8/layout/list1"/>
    <dgm:cxn modelId="{9C63AE60-E3B8-47B1-B72B-A7422BC2CC09}" type="presParOf" srcId="{94BB2B8B-2FC6-45C6-A7A9-3129E781BD75}" destId="{65B0CB87-C106-4744-A1E8-DE21BD9951FD}" srcOrd="1" destOrd="0" presId="urn:microsoft.com/office/officeart/2005/8/layout/list1"/>
    <dgm:cxn modelId="{10933B85-4152-4292-A710-A3FD1CFD5A51}" type="presParOf" srcId="{94BB2B8B-2FC6-45C6-A7A9-3129E781BD75}" destId="{98A4E4BC-A9D5-4368-BA97-EDD2E0CDE1BC}" srcOrd="2" destOrd="0" presId="urn:microsoft.com/office/officeart/2005/8/layout/list1"/>
    <dgm:cxn modelId="{CCDDCDE2-7ACF-438D-A082-F3C31A327C65}" type="presParOf" srcId="{94BB2B8B-2FC6-45C6-A7A9-3129E781BD75}" destId="{0AD7E6A9-DDAC-422A-BC80-D5BD0E32115A}" srcOrd="3" destOrd="0" presId="urn:microsoft.com/office/officeart/2005/8/layout/list1"/>
    <dgm:cxn modelId="{68C74757-21B7-4E12-A888-8021CF113F56}" type="presParOf" srcId="{94BB2B8B-2FC6-45C6-A7A9-3129E781BD75}" destId="{EB61D371-484E-4659-B946-6D6A966D9240}" srcOrd="4" destOrd="0" presId="urn:microsoft.com/office/officeart/2005/8/layout/list1"/>
    <dgm:cxn modelId="{A757A329-3E3D-45A1-8AF9-D546C8E90EE2}" type="presParOf" srcId="{EB61D371-484E-4659-B946-6D6A966D9240}" destId="{619D473F-20F6-40F2-BA02-C2908FDBA07F}" srcOrd="0" destOrd="0" presId="urn:microsoft.com/office/officeart/2005/8/layout/list1"/>
    <dgm:cxn modelId="{5735D810-4C9A-4145-B1FE-8D29E7169C5E}" type="presParOf" srcId="{EB61D371-484E-4659-B946-6D6A966D9240}" destId="{B9ED885B-72D8-494D-9898-A5329924A9DF}" srcOrd="1" destOrd="0" presId="urn:microsoft.com/office/officeart/2005/8/layout/list1"/>
    <dgm:cxn modelId="{08CD9127-3FAA-4B50-8428-0198188C33B7}" type="presParOf" srcId="{94BB2B8B-2FC6-45C6-A7A9-3129E781BD75}" destId="{FA40A21B-EC3E-4D4D-B3EC-F093FB757699}" srcOrd="5" destOrd="0" presId="urn:microsoft.com/office/officeart/2005/8/layout/list1"/>
    <dgm:cxn modelId="{BC185012-3CD2-42A9-98AB-F6A342359395}" type="presParOf" srcId="{94BB2B8B-2FC6-45C6-A7A9-3129E781BD75}" destId="{22385B9F-96E8-4276-A7EB-6A17DC8527DD}" srcOrd="6" destOrd="0" presId="urn:microsoft.com/office/officeart/2005/8/layout/list1"/>
    <dgm:cxn modelId="{DA74D37C-126D-4F38-99C2-FF4673695566}" type="presParOf" srcId="{94BB2B8B-2FC6-45C6-A7A9-3129E781BD75}" destId="{14E88275-36F7-41F8-9326-B8AEA1C81105}" srcOrd="7" destOrd="0" presId="urn:microsoft.com/office/officeart/2005/8/layout/list1"/>
    <dgm:cxn modelId="{6D2926C8-8737-4F29-A62B-6FF6C66E4590}" type="presParOf" srcId="{94BB2B8B-2FC6-45C6-A7A9-3129E781BD75}" destId="{C1361C12-74AA-43E0-B77C-09297F0FB13B}" srcOrd="8" destOrd="0" presId="urn:microsoft.com/office/officeart/2005/8/layout/list1"/>
    <dgm:cxn modelId="{A55F491C-64B2-4E0F-AE83-589F4AB147F2}" type="presParOf" srcId="{C1361C12-74AA-43E0-B77C-09297F0FB13B}" destId="{E0F34685-1624-4AF1-9C07-8F64D9B61307}" srcOrd="0" destOrd="0" presId="urn:microsoft.com/office/officeart/2005/8/layout/list1"/>
    <dgm:cxn modelId="{E0D4C062-26B4-4F99-9233-85D187DE61F0}" type="presParOf" srcId="{C1361C12-74AA-43E0-B77C-09297F0FB13B}" destId="{AD2C2438-6FCD-455D-8F3B-6BBEC033C4AE}" srcOrd="1" destOrd="0" presId="urn:microsoft.com/office/officeart/2005/8/layout/list1"/>
    <dgm:cxn modelId="{A667009D-149E-45A1-93F5-0DC05E855B00}" type="presParOf" srcId="{94BB2B8B-2FC6-45C6-A7A9-3129E781BD75}" destId="{9DC2547A-7EB3-463A-97C2-08A3C4F32724}" srcOrd="9" destOrd="0" presId="urn:microsoft.com/office/officeart/2005/8/layout/list1"/>
    <dgm:cxn modelId="{7EB00AE7-EB86-4014-A3C4-4EB2C43E07B6}" type="presParOf" srcId="{94BB2B8B-2FC6-45C6-A7A9-3129E781BD75}" destId="{85AD2D91-0C47-435E-81D3-0D8D9A6771D3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8867EA-8134-4890-80EB-A30D5307ABE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6C0C3F-2F91-4D6C-8F50-E29408CA9841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800" dirty="0" smtClean="0"/>
            <a:t>Born 1797, Dutch Settlement in N.Y</a:t>
          </a:r>
          <a:endParaRPr lang="en-US" sz="1800" dirty="0"/>
        </a:p>
      </dgm:t>
    </dgm:pt>
    <dgm:pt modelId="{68CB5DF5-EAA7-4DA8-91FF-7E0380BDB0D9}" type="parTrans" cxnId="{02F6461B-BD2E-443C-9FAE-C08AC50C41E0}">
      <dgm:prSet/>
      <dgm:spPr/>
      <dgm:t>
        <a:bodyPr/>
        <a:lstStyle/>
        <a:p>
          <a:endParaRPr lang="en-US"/>
        </a:p>
      </dgm:t>
    </dgm:pt>
    <dgm:pt modelId="{FF8326A9-302E-4536-A916-34EA06BB247E}" type="sibTrans" cxnId="{02F6461B-BD2E-443C-9FAE-C08AC50C41E0}">
      <dgm:prSet/>
      <dgm:spPr/>
      <dgm:t>
        <a:bodyPr/>
        <a:lstStyle/>
        <a:p>
          <a:endParaRPr lang="en-US"/>
        </a:p>
      </dgm:t>
    </dgm:pt>
    <dgm:pt modelId="{30ABDDCE-B0DE-4BD1-8527-E6FEF755990A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/>
            <a:t>Real Name: </a:t>
          </a:r>
        </a:p>
        <a:p>
          <a:r>
            <a:rPr lang="en-US" sz="2000" dirty="0" smtClean="0"/>
            <a:t>Isabella </a:t>
          </a:r>
          <a:r>
            <a:rPr lang="en-US" sz="2000" dirty="0" err="1" smtClean="0"/>
            <a:t>Baumfree</a:t>
          </a:r>
          <a:endParaRPr lang="en-US" sz="2000" dirty="0"/>
        </a:p>
      </dgm:t>
    </dgm:pt>
    <dgm:pt modelId="{8B5776E7-F996-4F27-8C35-41D3A6EA2E4E}" type="parTrans" cxnId="{3C4632B6-603B-4EAE-B070-D3459D61D1A8}">
      <dgm:prSet/>
      <dgm:spPr/>
      <dgm:t>
        <a:bodyPr/>
        <a:lstStyle/>
        <a:p>
          <a:endParaRPr lang="en-US"/>
        </a:p>
      </dgm:t>
    </dgm:pt>
    <dgm:pt modelId="{C816F86D-BBEE-43D5-A067-D31C15572EBB}" type="sibTrans" cxnId="{3C4632B6-603B-4EAE-B070-D3459D61D1A8}">
      <dgm:prSet/>
      <dgm:spPr/>
      <dgm:t>
        <a:bodyPr/>
        <a:lstStyle/>
        <a:p>
          <a:endParaRPr lang="en-US"/>
        </a:p>
      </dgm:t>
    </dgm:pt>
    <dgm:pt modelId="{28663397-9BE4-4222-A40E-EA33FC054AD5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/>
            <a:t>Experienced Brutality of Slavery </a:t>
          </a:r>
          <a:endParaRPr lang="en-US" sz="2000" dirty="0"/>
        </a:p>
      </dgm:t>
    </dgm:pt>
    <dgm:pt modelId="{ABF5E96B-30CC-4751-A92C-79B2C0F31F20}" type="parTrans" cxnId="{71CB5875-4BBD-4BCE-93E1-E81DD62F06A5}">
      <dgm:prSet/>
      <dgm:spPr/>
      <dgm:t>
        <a:bodyPr/>
        <a:lstStyle/>
        <a:p>
          <a:endParaRPr lang="en-US"/>
        </a:p>
      </dgm:t>
    </dgm:pt>
    <dgm:pt modelId="{E9AD792E-C26E-496F-9904-8B4C93BE2AD8}" type="sibTrans" cxnId="{71CB5875-4BBD-4BCE-93E1-E81DD62F06A5}">
      <dgm:prSet/>
      <dgm:spPr/>
      <dgm:t>
        <a:bodyPr/>
        <a:lstStyle/>
        <a:p>
          <a:endParaRPr lang="en-US"/>
        </a:p>
      </dgm:t>
    </dgm:pt>
    <dgm:pt modelId="{0C049865-2915-4DAE-BD4B-91A3EF3316BF}" type="pres">
      <dgm:prSet presAssocID="{F18867EA-8134-4890-80EB-A30D5307ABE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197D84-343D-4DAD-8DCF-8FBFF9366E88}" type="pres">
      <dgm:prSet presAssocID="{E46C0C3F-2F91-4D6C-8F50-E29408CA9841}" presName="parentLin" presStyleCnt="0"/>
      <dgm:spPr/>
    </dgm:pt>
    <dgm:pt modelId="{8DEF6DA6-30C7-46F6-A2B2-DF57ECCF9F48}" type="pres">
      <dgm:prSet presAssocID="{E46C0C3F-2F91-4D6C-8F50-E29408CA984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6103FB3B-A47F-4EAF-AB68-46BE78A3E4E4}" type="pres">
      <dgm:prSet presAssocID="{E46C0C3F-2F91-4D6C-8F50-E29408CA9841}" presName="parentText" presStyleLbl="node1" presStyleIdx="0" presStyleCnt="3" custScaleY="34190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808DB3-AC68-4967-B88D-6E79E79CDEF6}" type="pres">
      <dgm:prSet presAssocID="{E46C0C3F-2F91-4D6C-8F50-E29408CA9841}" presName="negativeSpace" presStyleCnt="0"/>
      <dgm:spPr/>
    </dgm:pt>
    <dgm:pt modelId="{5745441E-BACD-43DC-A403-12F93EDEB908}" type="pres">
      <dgm:prSet presAssocID="{E46C0C3F-2F91-4D6C-8F50-E29408CA9841}" presName="childText" presStyleLbl="conFgAcc1" presStyleIdx="0" presStyleCnt="3">
        <dgm:presLayoutVars>
          <dgm:bulletEnabled val="1"/>
        </dgm:presLayoutVars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</dgm:pt>
    <dgm:pt modelId="{6490B894-D4EA-4A89-9A0B-1A5E427B0273}" type="pres">
      <dgm:prSet presAssocID="{FF8326A9-302E-4536-A916-34EA06BB247E}" presName="spaceBetweenRectangles" presStyleCnt="0"/>
      <dgm:spPr/>
    </dgm:pt>
    <dgm:pt modelId="{97289EF3-BB6F-41B7-ABF9-5327FC068E9C}" type="pres">
      <dgm:prSet presAssocID="{30ABDDCE-B0DE-4BD1-8527-E6FEF755990A}" presName="parentLin" presStyleCnt="0"/>
      <dgm:spPr/>
    </dgm:pt>
    <dgm:pt modelId="{53CC7B33-FDA2-4A66-A438-4AAC8588D866}" type="pres">
      <dgm:prSet presAssocID="{30ABDDCE-B0DE-4BD1-8527-E6FEF755990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D09F7D2-267D-4CE9-9ADA-3BF5EE0F51E3}" type="pres">
      <dgm:prSet presAssocID="{30ABDDCE-B0DE-4BD1-8527-E6FEF755990A}" presName="parentText" presStyleLbl="node1" presStyleIdx="1" presStyleCnt="3" custScaleY="3186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5DCCBA-2C92-4E5D-AC13-CB3A21A606F1}" type="pres">
      <dgm:prSet presAssocID="{30ABDDCE-B0DE-4BD1-8527-E6FEF755990A}" presName="negativeSpace" presStyleCnt="0"/>
      <dgm:spPr/>
    </dgm:pt>
    <dgm:pt modelId="{D0237AAF-E2D4-42C4-A5C2-18D92B697FBD}" type="pres">
      <dgm:prSet presAssocID="{30ABDDCE-B0DE-4BD1-8527-E6FEF755990A}" presName="childText" presStyleLbl="conFgAcc1" presStyleIdx="1" presStyleCnt="3">
        <dgm:presLayoutVars>
          <dgm:bulletEnabled val="1"/>
        </dgm:presLayoutVars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</dgm:pt>
    <dgm:pt modelId="{CBDF83E6-3B0E-49DD-90BF-510D4D4C3C1F}" type="pres">
      <dgm:prSet presAssocID="{C816F86D-BBEE-43D5-A067-D31C15572EBB}" presName="spaceBetweenRectangles" presStyleCnt="0"/>
      <dgm:spPr/>
    </dgm:pt>
    <dgm:pt modelId="{B48B01DC-D3A5-45C5-882E-69B7A8997862}" type="pres">
      <dgm:prSet presAssocID="{28663397-9BE4-4222-A40E-EA33FC054AD5}" presName="parentLin" presStyleCnt="0"/>
      <dgm:spPr/>
    </dgm:pt>
    <dgm:pt modelId="{BC463F7E-B995-4F28-9245-86BAFC137CD5}" type="pres">
      <dgm:prSet presAssocID="{28663397-9BE4-4222-A40E-EA33FC054AD5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A757641C-6F6B-4718-A21B-5B15A5B32D98}" type="pres">
      <dgm:prSet presAssocID="{28663397-9BE4-4222-A40E-EA33FC054AD5}" presName="parentText" presStyleLbl="node1" presStyleIdx="2" presStyleCnt="3" custScaleY="2672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1D23B1-F878-486E-91B9-9A25C5BDE231}" type="pres">
      <dgm:prSet presAssocID="{28663397-9BE4-4222-A40E-EA33FC054AD5}" presName="negativeSpace" presStyleCnt="0"/>
      <dgm:spPr/>
    </dgm:pt>
    <dgm:pt modelId="{D22B5359-F900-4D3D-9EB7-3BB6F7F1A05D}" type="pres">
      <dgm:prSet presAssocID="{28663397-9BE4-4222-A40E-EA33FC054AD5}" presName="childText" presStyleLbl="conFgAcc1" presStyleIdx="2" presStyleCnt="3">
        <dgm:presLayoutVars>
          <dgm:bulletEnabled val="1"/>
        </dgm:presLayoutVars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</dgm:pt>
  </dgm:ptLst>
  <dgm:cxnLst>
    <dgm:cxn modelId="{51C87634-E549-423D-9A5E-6836A9F70523}" type="presOf" srcId="{E46C0C3F-2F91-4D6C-8F50-E29408CA9841}" destId="{6103FB3B-A47F-4EAF-AB68-46BE78A3E4E4}" srcOrd="1" destOrd="0" presId="urn:microsoft.com/office/officeart/2005/8/layout/list1"/>
    <dgm:cxn modelId="{DC49461C-73EF-490B-A07E-44645820C591}" type="presOf" srcId="{28663397-9BE4-4222-A40E-EA33FC054AD5}" destId="{A757641C-6F6B-4718-A21B-5B15A5B32D98}" srcOrd="1" destOrd="0" presId="urn:microsoft.com/office/officeart/2005/8/layout/list1"/>
    <dgm:cxn modelId="{F6CC9A95-01C3-4755-ACE2-7DBC945E58E8}" type="presOf" srcId="{E46C0C3F-2F91-4D6C-8F50-E29408CA9841}" destId="{8DEF6DA6-30C7-46F6-A2B2-DF57ECCF9F48}" srcOrd="0" destOrd="0" presId="urn:microsoft.com/office/officeart/2005/8/layout/list1"/>
    <dgm:cxn modelId="{5A4F6498-FFD5-40BD-A932-BC39B7D96554}" type="presOf" srcId="{F18867EA-8134-4890-80EB-A30D5307ABE8}" destId="{0C049865-2915-4DAE-BD4B-91A3EF3316BF}" srcOrd="0" destOrd="0" presId="urn:microsoft.com/office/officeart/2005/8/layout/list1"/>
    <dgm:cxn modelId="{3C4632B6-603B-4EAE-B070-D3459D61D1A8}" srcId="{F18867EA-8134-4890-80EB-A30D5307ABE8}" destId="{30ABDDCE-B0DE-4BD1-8527-E6FEF755990A}" srcOrd="1" destOrd="0" parTransId="{8B5776E7-F996-4F27-8C35-41D3A6EA2E4E}" sibTransId="{C816F86D-BBEE-43D5-A067-D31C15572EBB}"/>
    <dgm:cxn modelId="{C45FCE09-86B1-454B-8EC8-14137AC6981D}" type="presOf" srcId="{30ABDDCE-B0DE-4BD1-8527-E6FEF755990A}" destId="{53CC7B33-FDA2-4A66-A438-4AAC8588D866}" srcOrd="0" destOrd="0" presId="urn:microsoft.com/office/officeart/2005/8/layout/list1"/>
    <dgm:cxn modelId="{71CB5875-4BBD-4BCE-93E1-E81DD62F06A5}" srcId="{F18867EA-8134-4890-80EB-A30D5307ABE8}" destId="{28663397-9BE4-4222-A40E-EA33FC054AD5}" srcOrd="2" destOrd="0" parTransId="{ABF5E96B-30CC-4751-A92C-79B2C0F31F20}" sibTransId="{E9AD792E-C26E-496F-9904-8B4C93BE2AD8}"/>
    <dgm:cxn modelId="{7FF96884-803A-4CEB-B7C8-8B7CB8D2651D}" type="presOf" srcId="{28663397-9BE4-4222-A40E-EA33FC054AD5}" destId="{BC463F7E-B995-4F28-9245-86BAFC137CD5}" srcOrd="0" destOrd="0" presId="urn:microsoft.com/office/officeart/2005/8/layout/list1"/>
    <dgm:cxn modelId="{1E57F4B3-5A5D-4D33-A745-A2F92E20ED46}" type="presOf" srcId="{30ABDDCE-B0DE-4BD1-8527-E6FEF755990A}" destId="{1D09F7D2-267D-4CE9-9ADA-3BF5EE0F51E3}" srcOrd="1" destOrd="0" presId="urn:microsoft.com/office/officeart/2005/8/layout/list1"/>
    <dgm:cxn modelId="{02F6461B-BD2E-443C-9FAE-C08AC50C41E0}" srcId="{F18867EA-8134-4890-80EB-A30D5307ABE8}" destId="{E46C0C3F-2F91-4D6C-8F50-E29408CA9841}" srcOrd="0" destOrd="0" parTransId="{68CB5DF5-EAA7-4DA8-91FF-7E0380BDB0D9}" sibTransId="{FF8326A9-302E-4536-A916-34EA06BB247E}"/>
    <dgm:cxn modelId="{0F2C41A8-066C-4666-BB84-4C3FE83B5259}" type="presParOf" srcId="{0C049865-2915-4DAE-BD4B-91A3EF3316BF}" destId="{BA197D84-343D-4DAD-8DCF-8FBFF9366E88}" srcOrd="0" destOrd="0" presId="urn:microsoft.com/office/officeart/2005/8/layout/list1"/>
    <dgm:cxn modelId="{30686B06-7B26-4329-8725-FDCD2ABB368C}" type="presParOf" srcId="{BA197D84-343D-4DAD-8DCF-8FBFF9366E88}" destId="{8DEF6DA6-30C7-46F6-A2B2-DF57ECCF9F48}" srcOrd="0" destOrd="0" presId="urn:microsoft.com/office/officeart/2005/8/layout/list1"/>
    <dgm:cxn modelId="{5C283510-264A-4BBB-A110-B2C1F91E197B}" type="presParOf" srcId="{BA197D84-343D-4DAD-8DCF-8FBFF9366E88}" destId="{6103FB3B-A47F-4EAF-AB68-46BE78A3E4E4}" srcOrd="1" destOrd="0" presId="urn:microsoft.com/office/officeart/2005/8/layout/list1"/>
    <dgm:cxn modelId="{B76790AE-4C44-426B-8762-297E7B748BD4}" type="presParOf" srcId="{0C049865-2915-4DAE-BD4B-91A3EF3316BF}" destId="{54808DB3-AC68-4967-B88D-6E79E79CDEF6}" srcOrd="1" destOrd="0" presId="urn:microsoft.com/office/officeart/2005/8/layout/list1"/>
    <dgm:cxn modelId="{184D2CDC-8117-4BA2-9E79-84CAE000CB11}" type="presParOf" srcId="{0C049865-2915-4DAE-BD4B-91A3EF3316BF}" destId="{5745441E-BACD-43DC-A403-12F93EDEB908}" srcOrd="2" destOrd="0" presId="urn:microsoft.com/office/officeart/2005/8/layout/list1"/>
    <dgm:cxn modelId="{9FCD4C75-32E0-45FB-B59B-B24A4E9A5757}" type="presParOf" srcId="{0C049865-2915-4DAE-BD4B-91A3EF3316BF}" destId="{6490B894-D4EA-4A89-9A0B-1A5E427B0273}" srcOrd="3" destOrd="0" presId="urn:microsoft.com/office/officeart/2005/8/layout/list1"/>
    <dgm:cxn modelId="{5DDED41A-F41A-4DA5-B425-46505637562B}" type="presParOf" srcId="{0C049865-2915-4DAE-BD4B-91A3EF3316BF}" destId="{97289EF3-BB6F-41B7-ABF9-5327FC068E9C}" srcOrd="4" destOrd="0" presId="urn:microsoft.com/office/officeart/2005/8/layout/list1"/>
    <dgm:cxn modelId="{0E72C963-A040-45A3-BB81-ADB208C48B2A}" type="presParOf" srcId="{97289EF3-BB6F-41B7-ABF9-5327FC068E9C}" destId="{53CC7B33-FDA2-4A66-A438-4AAC8588D866}" srcOrd="0" destOrd="0" presId="urn:microsoft.com/office/officeart/2005/8/layout/list1"/>
    <dgm:cxn modelId="{66CD6437-501D-47C7-BC7B-E2E58C6D4B6D}" type="presParOf" srcId="{97289EF3-BB6F-41B7-ABF9-5327FC068E9C}" destId="{1D09F7D2-267D-4CE9-9ADA-3BF5EE0F51E3}" srcOrd="1" destOrd="0" presId="urn:microsoft.com/office/officeart/2005/8/layout/list1"/>
    <dgm:cxn modelId="{8F37AF75-DB3E-4E1D-9C13-03B9E3EB85C2}" type="presParOf" srcId="{0C049865-2915-4DAE-BD4B-91A3EF3316BF}" destId="{095DCCBA-2C92-4E5D-AC13-CB3A21A606F1}" srcOrd="5" destOrd="0" presId="urn:microsoft.com/office/officeart/2005/8/layout/list1"/>
    <dgm:cxn modelId="{736D4433-D42A-44D6-A121-A410CA4F6050}" type="presParOf" srcId="{0C049865-2915-4DAE-BD4B-91A3EF3316BF}" destId="{D0237AAF-E2D4-42C4-A5C2-18D92B697FBD}" srcOrd="6" destOrd="0" presId="urn:microsoft.com/office/officeart/2005/8/layout/list1"/>
    <dgm:cxn modelId="{16C8C28D-2956-4ED2-86DF-76183CA2D017}" type="presParOf" srcId="{0C049865-2915-4DAE-BD4B-91A3EF3316BF}" destId="{CBDF83E6-3B0E-49DD-90BF-510D4D4C3C1F}" srcOrd="7" destOrd="0" presId="urn:microsoft.com/office/officeart/2005/8/layout/list1"/>
    <dgm:cxn modelId="{A97C9C49-B5C1-4848-924D-0A334057F2D5}" type="presParOf" srcId="{0C049865-2915-4DAE-BD4B-91A3EF3316BF}" destId="{B48B01DC-D3A5-45C5-882E-69B7A8997862}" srcOrd="8" destOrd="0" presId="urn:microsoft.com/office/officeart/2005/8/layout/list1"/>
    <dgm:cxn modelId="{CEEB7808-A583-40A4-A256-359F40773533}" type="presParOf" srcId="{B48B01DC-D3A5-45C5-882E-69B7A8997862}" destId="{BC463F7E-B995-4F28-9245-86BAFC137CD5}" srcOrd="0" destOrd="0" presId="urn:microsoft.com/office/officeart/2005/8/layout/list1"/>
    <dgm:cxn modelId="{AC2E7560-2349-492D-B417-B83384E47E54}" type="presParOf" srcId="{B48B01DC-D3A5-45C5-882E-69B7A8997862}" destId="{A757641C-6F6B-4718-A21B-5B15A5B32D98}" srcOrd="1" destOrd="0" presId="urn:microsoft.com/office/officeart/2005/8/layout/list1"/>
    <dgm:cxn modelId="{0FEAC91D-FD78-4DE0-89A2-FCE1868CE9A5}" type="presParOf" srcId="{0C049865-2915-4DAE-BD4B-91A3EF3316BF}" destId="{511D23B1-F878-486E-91B9-9A25C5BDE231}" srcOrd="9" destOrd="0" presId="urn:microsoft.com/office/officeart/2005/8/layout/list1"/>
    <dgm:cxn modelId="{A868F5D3-68BC-4BD8-BFB2-7070CB097D81}" type="presParOf" srcId="{0C049865-2915-4DAE-BD4B-91A3EF3316BF}" destId="{D22B5359-F900-4D3D-9EB7-3BB6F7F1A05D}" srcOrd="10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33C1C3-451B-4C11-8EA8-2612996FC1C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7D1B76B-75EB-4928-BB38-3DA6A150CD45}">
      <dgm:prSet phldrT="[Text]"/>
      <dgm:spPr/>
      <dgm:t>
        <a:bodyPr/>
        <a:lstStyle/>
        <a:p>
          <a:r>
            <a:rPr lang="en-US" dirty="0" smtClean="0"/>
            <a:t>Often bought and sold </a:t>
          </a:r>
          <a:endParaRPr lang="en-US" dirty="0"/>
        </a:p>
      </dgm:t>
    </dgm:pt>
    <dgm:pt modelId="{EE0377AD-5069-4DB2-8759-CF2CA6D27C39}" type="parTrans" cxnId="{DE4A6F12-3EE0-4C1E-9A21-42E1B5CC09A8}">
      <dgm:prSet/>
      <dgm:spPr/>
      <dgm:t>
        <a:bodyPr/>
        <a:lstStyle/>
        <a:p>
          <a:endParaRPr lang="en-US"/>
        </a:p>
      </dgm:t>
    </dgm:pt>
    <dgm:pt modelId="{EFFB3D14-5ACC-421A-A666-E3D8E4EB1039}" type="sibTrans" cxnId="{DE4A6F12-3EE0-4C1E-9A21-42E1B5CC09A8}">
      <dgm:prSet/>
      <dgm:spPr/>
      <dgm:t>
        <a:bodyPr/>
        <a:lstStyle/>
        <a:p>
          <a:endParaRPr lang="en-US"/>
        </a:p>
      </dgm:t>
    </dgm:pt>
    <dgm:pt modelId="{D440EF6B-E4AA-43CA-A06E-DD2E0E056AE1}">
      <dgm:prSet phldrT="[Text]"/>
      <dgm:spPr/>
      <dgm:t>
        <a:bodyPr/>
        <a:lstStyle/>
        <a:p>
          <a:r>
            <a:rPr lang="en-US" dirty="0" smtClean="0"/>
            <a:t>Had about 13 children who died or sold to slavery</a:t>
          </a:r>
          <a:endParaRPr lang="en-US" dirty="0"/>
        </a:p>
      </dgm:t>
    </dgm:pt>
    <dgm:pt modelId="{070E62A3-1F7B-464F-9C30-F0AAD90F82A7}" type="parTrans" cxnId="{5566D7BD-7803-4AA4-9701-022E2950892A}">
      <dgm:prSet/>
      <dgm:spPr/>
      <dgm:t>
        <a:bodyPr/>
        <a:lstStyle/>
        <a:p>
          <a:endParaRPr lang="en-US"/>
        </a:p>
      </dgm:t>
    </dgm:pt>
    <dgm:pt modelId="{1A3EAFAE-F847-4251-8DE9-10511874F3E3}" type="sibTrans" cxnId="{5566D7BD-7803-4AA4-9701-022E2950892A}">
      <dgm:prSet/>
      <dgm:spPr/>
      <dgm:t>
        <a:bodyPr/>
        <a:lstStyle/>
        <a:p>
          <a:endParaRPr lang="en-US"/>
        </a:p>
      </dgm:t>
    </dgm:pt>
    <dgm:pt modelId="{2B16115F-D0BA-411E-A916-D67FFB2DF6DB}">
      <dgm:prSet phldrT="[Text]"/>
      <dgm:spPr/>
      <dgm:t>
        <a:bodyPr/>
        <a:lstStyle/>
        <a:p>
          <a:r>
            <a:rPr lang="en-US" dirty="0" smtClean="0"/>
            <a:t>Language barrier led to harsh beatings by masters</a:t>
          </a:r>
          <a:endParaRPr lang="en-US" dirty="0"/>
        </a:p>
      </dgm:t>
    </dgm:pt>
    <dgm:pt modelId="{5AD148A1-10C9-4391-811E-502DB8AEA861}" type="parTrans" cxnId="{8476C138-0532-4A74-BC30-07212DADB730}">
      <dgm:prSet/>
      <dgm:spPr/>
      <dgm:t>
        <a:bodyPr/>
        <a:lstStyle/>
        <a:p>
          <a:endParaRPr lang="en-US"/>
        </a:p>
      </dgm:t>
    </dgm:pt>
    <dgm:pt modelId="{F15D570B-6535-403F-AB43-6E52DDB4A98B}" type="sibTrans" cxnId="{8476C138-0532-4A74-BC30-07212DADB730}">
      <dgm:prSet/>
      <dgm:spPr/>
      <dgm:t>
        <a:bodyPr/>
        <a:lstStyle/>
        <a:p>
          <a:endParaRPr lang="en-US"/>
        </a:p>
      </dgm:t>
    </dgm:pt>
    <dgm:pt modelId="{53B66A09-9B66-4E33-AB31-EA484805929A}" type="pres">
      <dgm:prSet presAssocID="{2D33C1C3-451B-4C11-8EA8-2612996FC1CF}" presName="linearFlow" presStyleCnt="0">
        <dgm:presLayoutVars>
          <dgm:dir/>
          <dgm:resizeHandles val="exact"/>
        </dgm:presLayoutVars>
      </dgm:prSet>
      <dgm:spPr/>
    </dgm:pt>
    <dgm:pt modelId="{35A7B7C8-7F11-475D-A6E6-07ACE55FA92D}" type="pres">
      <dgm:prSet presAssocID="{47D1B76B-75EB-4928-BB38-3DA6A150CD45}" presName="composite" presStyleCnt="0"/>
      <dgm:spPr/>
    </dgm:pt>
    <dgm:pt modelId="{D6CDD5C1-77EC-47D9-803D-DF5C81AE0CC9}" type="pres">
      <dgm:prSet presAssocID="{47D1B76B-75EB-4928-BB38-3DA6A150CD45}" presName="imgShp" presStyleLbl="fgImgPlace1" presStyleIdx="0" presStyleCnt="3" custScaleX="132774" custScaleY="12620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103EE91-D03E-4807-B505-1F2D02F91BC1}" type="pres">
      <dgm:prSet presAssocID="{47D1B76B-75EB-4928-BB38-3DA6A150CD4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DD962B-6085-47A0-BCEF-69FB790706CB}" type="pres">
      <dgm:prSet presAssocID="{EFFB3D14-5ACC-421A-A666-E3D8E4EB1039}" presName="spacing" presStyleCnt="0"/>
      <dgm:spPr/>
    </dgm:pt>
    <dgm:pt modelId="{F5D16CB8-0B10-4E20-BD78-07348764561C}" type="pres">
      <dgm:prSet presAssocID="{D440EF6B-E4AA-43CA-A06E-DD2E0E056AE1}" presName="composite" presStyleCnt="0"/>
      <dgm:spPr/>
    </dgm:pt>
    <dgm:pt modelId="{66C7402E-CCF2-4085-8E03-318E9322986E}" type="pres">
      <dgm:prSet presAssocID="{D440EF6B-E4AA-43CA-A06E-DD2E0E056AE1}" presName="imgShp" presStyleLbl="fgImgPlace1" presStyleIdx="1" presStyleCnt="3" custScaleX="138371" custScaleY="12744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A84E536-D2CE-4BAF-8AD5-83F925DA9419}" type="pres">
      <dgm:prSet presAssocID="{D440EF6B-E4AA-43CA-A06E-DD2E0E056AE1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86DF60-F76C-4824-906B-49C32AA52CFA}" type="pres">
      <dgm:prSet presAssocID="{1A3EAFAE-F847-4251-8DE9-10511874F3E3}" presName="spacing" presStyleCnt="0"/>
      <dgm:spPr/>
    </dgm:pt>
    <dgm:pt modelId="{3537B65B-E248-4027-A3C8-1A4850E10AEC}" type="pres">
      <dgm:prSet presAssocID="{2B16115F-D0BA-411E-A916-D67FFB2DF6DB}" presName="composite" presStyleCnt="0"/>
      <dgm:spPr/>
    </dgm:pt>
    <dgm:pt modelId="{8DBD4E74-6386-4856-8636-5BD7DDAB7C8D}" type="pres">
      <dgm:prSet presAssocID="{2B16115F-D0BA-411E-A916-D67FFB2DF6DB}" presName="imgShp" presStyleLbl="fgImgPlace1" presStyleIdx="2" presStyleCnt="3" custScaleX="144078" custScaleY="14017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C1A7D6B6-6E30-4C57-B7CD-DED706469055}" type="pres">
      <dgm:prSet presAssocID="{2B16115F-D0BA-411E-A916-D67FFB2DF6DB}" presName="txShp" presStyleLbl="node1" presStyleIdx="2" presStyleCnt="3" custLinFactNeighborX="-1692" custLinFactNeighborY="-79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5174F4-2100-4ACF-A2BE-744249EE9D12}" type="presOf" srcId="{2D33C1C3-451B-4C11-8EA8-2612996FC1CF}" destId="{53B66A09-9B66-4E33-AB31-EA484805929A}" srcOrd="0" destOrd="0" presId="urn:microsoft.com/office/officeart/2005/8/layout/vList3"/>
    <dgm:cxn modelId="{8476C138-0532-4A74-BC30-07212DADB730}" srcId="{2D33C1C3-451B-4C11-8EA8-2612996FC1CF}" destId="{2B16115F-D0BA-411E-A916-D67FFB2DF6DB}" srcOrd="2" destOrd="0" parTransId="{5AD148A1-10C9-4391-811E-502DB8AEA861}" sibTransId="{F15D570B-6535-403F-AB43-6E52DDB4A98B}"/>
    <dgm:cxn modelId="{B7C262D5-0B6D-4BA3-80B7-19708D9D54F7}" type="presOf" srcId="{2B16115F-D0BA-411E-A916-D67FFB2DF6DB}" destId="{C1A7D6B6-6E30-4C57-B7CD-DED706469055}" srcOrd="0" destOrd="0" presId="urn:microsoft.com/office/officeart/2005/8/layout/vList3"/>
    <dgm:cxn modelId="{DE4A6F12-3EE0-4C1E-9A21-42E1B5CC09A8}" srcId="{2D33C1C3-451B-4C11-8EA8-2612996FC1CF}" destId="{47D1B76B-75EB-4928-BB38-3DA6A150CD45}" srcOrd="0" destOrd="0" parTransId="{EE0377AD-5069-4DB2-8759-CF2CA6D27C39}" sibTransId="{EFFB3D14-5ACC-421A-A666-E3D8E4EB1039}"/>
    <dgm:cxn modelId="{C8FF8A64-B03A-4C95-B827-980CFEFFFEF4}" type="presOf" srcId="{D440EF6B-E4AA-43CA-A06E-DD2E0E056AE1}" destId="{5A84E536-D2CE-4BAF-8AD5-83F925DA9419}" srcOrd="0" destOrd="0" presId="urn:microsoft.com/office/officeart/2005/8/layout/vList3"/>
    <dgm:cxn modelId="{5566D7BD-7803-4AA4-9701-022E2950892A}" srcId="{2D33C1C3-451B-4C11-8EA8-2612996FC1CF}" destId="{D440EF6B-E4AA-43CA-A06E-DD2E0E056AE1}" srcOrd="1" destOrd="0" parTransId="{070E62A3-1F7B-464F-9C30-F0AAD90F82A7}" sibTransId="{1A3EAFAE-F847-4251-8DE9-10511874F3E3}"/>
    <dgm:cxn modelId="{2B81BED4-B2CF-4ED5-92A3-BAA6DEB16C94}" type="presOf" srcId="{47D1B76B-75EB-4928-BB38-3DA6A150CD45}" destId="{0103EE91-D03E-4807-B505-1F2D02F91BC1}" srcOrd="0" destOrd="0" presId="urn:microsoft.com/office/officeart/2005/8/layout/vList3"/>
    <dgm:cxn modelId="{A8D9A0F3-2307-4562-9E79-FB91BD36B5EF}" type="presParOf" srcId="{53B66A09-9B66-4E33-AB31-EA484805929A}" destId="{35A7B7C8-7F11-475D-A6E6-07ACE55FA92D}" srcOrd="0" destOrd="0" presId="urn:microsoft.com/office/officeart/2005/8/layout/vList3"/>
    <dgm:cxn modelId="{7E7F8D47-3480-4E47-859B-A984863A3AE8}" type="presParOf" srcId="{35A7B7C8-7F11-475D-A6E6-07ACE55FA92D}" destId="{D6CDD5C1-77EC-47D9-803D-DF5C81AE0CC9}" srcOrd="0" destOrd="0" presId="urn:microsoft.com/office/officeart/2005/8/layout/vList3"/>
    <dgm:cxn modelId="{FFE5037A-F080-4577-ACE5-0164B59BFEAF}" type="presParOf" srcId="{35A7B7C8-7F11-475D-A6E6-07ACE55FA92D}" destId="{0103EE91-D03E-4807-B505-1F2D02F91BC1}" srcOrd="1" destOrd="0" presId="urn:microsoft.com/office/officeart/2005/8/layout/vList3"/>
    <dgm:cxn modelId="{095E43C1-E5AE-482D-9DB7-F068A9295ADA}" type="presParOf" srcId="{53B66A09-9B66-4E33-AB31-EA484805929A}" destId="{8FDD962B-6085-47A0-BCEF-69FB790706CB}" srcOrd="1" destOrd="0" presId="urn:microsoft.com/office/officeart/2005/8/layout/vList3"/>
    <dgm:cxn modelId="{CF7A8712-C958-4EB9-A40E-FE2B3CF8813D}" type="presParOf" srcId="{53B66A09-9B66-4E33-AB31-EA484805929A}" destId="{F5D16CB8-0B10-4E20-BD78-07348764561C}" srcOrd="2" destOrd="0" presId="urn:microsoft.com/office/officeart/2005/8/layout/vList3"/>
    <dgm:cxn modelId="{1D1E69C8-8A4E-4CFC-8B2C-239159DAFC92}" type="presParOf" srcId="{F5D16CB8-0B10-4E20-BD78-07348764561C}" destId="{66C7402E-CCF2-4085-8E03-318E9322986E}" srcOrd="0" destOrd="0" presId="urn:microsoft.com/office/officeart/2005/8/layout/vList3"/>
    <dgm:cxn modelId="{369823E3-F605-400B-8B3D-214A43190FD3}" type="presParOf" srcId="{F5D16CB8-0B10-4E20-BD78-07348764561C}" destId="{5A84E536-D2CE-4BAF-8AD5-83F925DA9419}" srcOrd="1" destOrd="0" presId="urn:microsoft.com/office/officeart/2005/8/layout/vList3"/>
    <dgm:cxn modelId="{347B51A0-DFE3-4010-B442-D207A6DD8B83}" type="presParOf" srcId="{53B66A09-9B66-4E33-AB31-EA484805929A}" destId="{CE86DF60-F76C-4824-906B-49C32AA52CFA}" srcOrd="3" destOrd="0" presId="urn:microsoft.com/office/officeart/2005/8/layout/vList3"/>
    <dgm:cxn modelId="{6888AFC0-C08B-4D55-B891-EF0C7FEED408}" type="presParOf" srcId="{53B66A09-9B66-4E33-AB31-EA484805929A}" destId="{3537B65B-E248-4027-A3C8-1A4850E10AEC}" srcOrd="4" destOrd="0" presId="urn:microsoft.com/office/officeart/2005/8/layout/vList3"/>
    <dgm:cxn modelId="{C3F40F51-0648-4AAB-B0AE-28366EF23470}" type="presParOf" srcId="{3537B65B-E248-4027-A3C8-1A4850E10AEC}" destId="{8DBD4E74-6386-4856-8636-5BD7DDAB7C8D}" srcOrd="0" destOrd="0" presId="urn:microsoft.com/office/officeart/2005/8/layout/vList3"/>
    <dgm:cxn modelId="{E20479D7-F5A3-41B6-94B5-E3F9C8BBDA44}" type="presParOf" srcId="{3537B65B-E248-4027-A3C8-1A4850E10AEC}" destId="{C1A7D6B6-6E30-4C57-B7CD-DED706469055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650BE12-C027-417E-AEC7-466865CFF4C9}" type="datetimeFigureOut">
              <a:rPr lang="en-US" smtClean="0"/>
              <a:pPr/>
              <a:t>4/15/2008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BA6BE07-82B0-40AE-8975-90A4432678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Women’s Battle for Equality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715000"/>
            <a:ext cx="6248400" cy="6096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</a:rPr>
              <a:t>Hamza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</a:rPr>
              <a:t>Bhatti</a:t>
            </a:r>
            <a:r>
              <a:rPr lang="en-US" sz="1600" b="1" dirty="0" smtClean="0">
                <a:solidFill>
                  <a:schemeClr val="bg1"/>
                </a:solidFill>
              </a:rPr>
              <a:t>, Dana </a:t>
            </a:r>
            <a:r>
              <a:rPr lang="en-US" sz="1600" b="1" dirty="0" err="1" smtClean="0">
                <a:solidFill>
                  <a:schemeClr val="bg1"/>
                </a:solidFill>
              </a:rPr>
              <a:t>Dantillo</a:t>
            </a:r>
            <a:r>
              <a:rPr lang="en-US" sz="1600" b="1" dirty="0" smtClean="0">
                <a:solidFill>
                  <a:schemeClr val="bg1"/>
                </a:solidFill>
              </a:rPr>
              <a:t>, Alex </a:t>
            </a:r>
            <a:r>
              <a:rPr lang="en-US" sz="1600" b="1" dirty="0" err="1" smtClean="0">
                <a:solidFill>
                  <a:schemeClr val="bg1"/>
                </a:solidFill>
              </a:rPr>
              <a:t>Studd</a:t>
            </a:r>
            <a:r>
              <a:rPr lang="en-US" sz="1600" b="1" dirty="0" smtClean="0">
                <a:solidFill>
                  <a:schemeClr val="bg1"/>
                </a:solidFill>
              </a:rPr>
              <a:t>, and Morgan Taylor</a:t>
            </a:r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143000"/>
            <a:ext cx="5867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Then they talk about this thing in the head; what's this they call it? [member of audience whispers, "intellect"] That's it, honey. </a:t>
            </a:r>
            <a:r>
              <a:rPr lang="en-US" sz="3200" u="sng" dirty="0" smtClean="0"/>
              <a:t>What's that got to do with women's rights or negroes' rights?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my cup won't hold but a pint, and yours holds a quart, wouldn't you be mean not to let me have my little half measure full?</a:t>
            </a:r>
            <a:endParaRPr 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Ain’t</a:t>
            </a:r>
            <a:r>
              <a:rPr lang="en-US" dirty="0" smtClean="0"/>
              <a:t> I a Woman?”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2362200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286000"/>
            <a:ext cx="396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477000" y="2971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PINT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33528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QUART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U-Turn Arrow 6"/>
          <p:cNvSpPr/>
          <p:nvPr/>
        </p:nvSpPr>
        <p:spPr>
          <a:xfrm>
            <a:off x="3429000" y="0"/>
            <a:ext cx="4343400" cy="28956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3810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FREEDOM/RIGHTS/”intellect”</a:t>
            </a:r>
            <a:endParaRPr lang="en-US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Then that </a:t>
            </a:r>
            <a:r>
              <a:rPr lang="en-US" sz="3600" u="sng" dirty="0" smtClean="0"/>
              <a:t>little man in black </a:t>
            </a:r>
            <a:r>
              <a:rPr lang="en-US" sz="3600" dirty="0" smtClean="0"/>
              <a:t>there, he says women can't have as much rights as men, </a:t>
            </a:r>
            <a:r>
              <a:rPr lang="en-US" sz="3600" i="1" dirty="0" smtClean="0"/>
              <a:t>'cause Christ wasn't a woman! </a:t>
            </a:r>
            <a:r>
              <a:rPr lang="en-US" sz="3600" b="1" dirty="0" smtClean="0"/>
              <a:t>Where did your Christ come from? Where did your Christ come from?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God and a woman! Man had nothing to do with Him.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Ain’t</a:t>
            </a:r>
            <a:r>
              <a:rPr lang="en-US" dirty="0" smtClean="0"/>
              <a:t> I a Woman?”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If </a:t>
            </a:r>
            <a:r>
              <a:rPr lang="en-US" sz="3600" u="sng" dirty="0" smtClean="0"/>
              <a:t>the </a:t>
            </a:r>
            <a:r>
              <a:rPr lang="en-US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woman </a:t>
            </a:r>
            <a:r>
              <a:rPr lang="en-US" sz="3600" u="sng" dirty="0" smtClean="0"/>
              <a:t>God ever made </a:t>
            </a:r>
            <a:r>
              <a:rPr lang="en-US" sz="3600" i="1" dirty="0" smtClean="0"/>
              <a:t>was strong enough </a:t>
            </a:r>
            <a:r>
              <a:rPr lang="en-US" sz="3600" i="1" dirty="0" smtClean="0">
                <a:solidFill>
                  <a:srgbClr val="FF0000"/>
                </a:solidFill>
              </a:rPr>
              <a:t>to turn the world upside down</a:t>
            </a:r>
            <a:r>
              <a:rPr lang="en-US" sz="3600" i="1" dirty="0" smtClean="0"/>
              <a:t> all alone, these women together ought to </a:t>
            </a:r>
            <a:r>
              <a:rPr lang="en-US" sz="3600" i="1" dirty="0" smtClean="0">
                <a:solidFill>
                  <a:srgbClr val="FF0000"/>
                </a:solidFill>
              </a:rPr>
              <a:t>be able to turn it back, and get it right side up again</a:t>
            </a:r>
            <a:r>
              <a:rPr lang="en-US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now they is asking to do it, the men </a:t>
            </a:r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better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let them.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Ain’t</a:t>
            </a:r>
            <a:r>
              <a:rPr lang="en-US" dirty="0" smtClean="0"/>
              <a:t> I a Woman?”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i="1" dirty="0" smtClean="0"/>
              <a:t>Obliged to you for hearing me</a:t>
            </a:r>
            <a:r>
              <a:rPr lang="en-US" sz="5400" dirty="0" smtClean="0"/>
              <a:t>, and now 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old Sojourner </a:t>
            </a:r>
            <a:r>
              <a:rPr lang="en-US" sz="5400" dirty="0" err="1" smtClean="0"/>
              <a:t>ain't</a:t>
            </a:r>
            <a:r>
              <a:rPr lang="en-US" sz="5400" dirty="0" smtClean="0"/>
              <a:t> got nothing more to say.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Ain’t</a:t>
            </a:r>
            <a:r>
              <a:rPr lang="en-US" dirty="0" smtClean="0"/>
              <a:t> I a Woman?”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-152400"/>
            <a:ext cx="7772400" cy="1828800"/>
          </a:xfrm>
        </p:spPr>
        <p:txBody>
          <a:bodyPr anchor="ctr"/>
          <a:lstStyle/>
          <a:p>
            <a:pPr algn="ctr"/>
            <a:r>
              <a:rPr lang="en-US" dirty="0" smtClean="0"/>
              <a:t>Susan B. Anthony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295400"/>
            <a:ext cx="4038600" cy="507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28600" y="1371600"/>
            <a:ext cx="3810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 Born 1820, Massachusetts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Strict Quaker Family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Father= Stern, Quaker</a:t>
            </a:r>
            <a:br>
              <a:rPr lang="en-US" sz="2000" dirty="0" smtClean="0"/>
            </a:br>
            <a:r>
              <a:rPr lang="en-US" sz="2000" dirty="0" smtClean="0"/>
              <a:t>    Abolitionist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Self-discipline and Self-</a:t>
            </a:r>
            <a:b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worth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Read and Write=Age 3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Arrested for voting in</a:t>
            </a:r>
            <a:b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1822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Became active in</a:t>
            </a:r>
            <a:br>
              <a:rPr lang="en-US" sz="2000" dirty="0" smtClean="0"/>
            </a:br>
            <a:r>
              <a:rPr lang="en-US" sz="2000" dirty="0" smtClean="0"/>
              <a:t>   temperance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Dedicated life to women</a:t>
            </a:r>
            <a:b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suffrage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Friends and fellow citizens</a:t>
            </a:r>
            <a:r>
              <a:rPr lang="en-US" dirty="0" smtClean="0"/>
              <a:t>: I stand before you tonight under indictment for the </a:t>
            </a:r>
            <a:r>
              <a:rPr lang="en-US" i="1" dirty="0" smtClean="0">
                <a:solidFill>
                  <a:srgbClr val="7030A0"/>
                </a:solidFill>
              </a:rPr>
              <a:t>alleged crime of having voted at the last presidential election, without having a lawful right to vote</a:t>
            </a:r>
            <a:r>
              <a:rPr lang="en-US" dirty="0" smtClean="0">
                <a:solidFill>
                  <a:srgbClr val="7030A0"/>
                </a:solidFill>
              </a:rPr>
              <a:t>. </a:t>
            </a:r>
            <a:r>
              <a:rPr lang="en-US" dirty="0" smtClean="0"/>
              <a:t>It shall be my work this evening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prove to you that in thus voting, I not only committed no crime, but, instead,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simply exercised my citizen's rights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guaranteed to me and all United States citizens by the National Constitution, beyond the power of any state to deny.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“After Being Convicted of…”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FOCUS QUESTIONS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457200" y="1371600"/>
          <a:ext cx="84582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was we, the people; not we, the white male citizens; nor yet we, the male citizens; but we, the whole people, who formed the Union. </a:t>
            </a:r>
            <a:r>
              <a:rPr lang="en-US" dirty="0" smtClean="0"/>
              <a:t>And we formed it, not to give the blessings of liberty, but to secure them; not to the half of ourselves and the half of our posterity, but </a:t>
            </a:r>
            <a:r>
              <a:rPr lang="en-US" i="1" u="sng" dirty="0" smtClean="0"/>
              <a:t>to the whole people - women as well as men</a:t>
            </a:r>
            <a:r>
              <a:rPr lang="en-US" i="1" dirty="0" smtClean="0"/>
              <a:t>. </a:t>
            </a:r>
            <a:r>
              <a:rPr lang="en-US" dirty="0" smtClean="0"/>
              <a:t>And it is a </a:t>
            </a:r>
            <a:r>
              <a:rPr lang="en-US" dirty="0" smtClean="0">
                <a:solidFill>
                  <a:srgbClr val="FF0000"/>
                </a:solidFill>
              </a:rPr>
              <a:t>downright mockery</a:t>
            </a:r>
            <a:r>
              <a:rPr lang="en-US" dirty="0" smtClean="0"/>
              <a:t> to talk to women of their enjoyment of </a:t>
            </a:r>
            <a:r>
              <a:rPr lang="en-US" b="1" dirty="0" smtClean="0"/>
              <a:t>the blessings of liberty </a:t>
            </a:r>
            <a:r>
              <a:rPr lang="en-US" dirty="0" smtClean="0"/>
              <a:t>while they are denied the use of the only means of securing them provided by this democratic-republican government - the ballot.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“After Being Convicted of…”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To them this government has no just powers derived from the consent of the governed. To them this government is not a democracy. It is not a republic. It is an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odious aristocracy</a:t>
            </a:r>
            <a:r>
              <a:rPr lang="en-US" dirty="0" smtClean="0"/>
              <a:t>; a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hateful oligarchy</a:t>
            </a:r>
            <a:r>
              <a:rPr lang="en-US" dirty="0" smtClean="0"/>
              <a:t> of sex; the most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hateful aristocracy ever established on the face of the globe</a:t>
            </a:r>
            <a:r>
              <a:rPr lang="en-US" dirty="0" smtClean="0"/>
              <a:t>; an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oligarchy of wealth</a:t>
            </a:r>
            <a:r>
              <a:rPr lang="en-US" dirty="0" smtClean="0"/>
              <a:t>, </a:t>
            </a:r>
            <a:r>
              <a:rPr lang="en-US" i="1" u="sng" dirty="0" smtClean="0"/>
              <a:t>where the rich govern the poor</a:t>
            </a:r>
            <a:r>
              <a:rPr lang="en-US" dirty="0" smtClean="0"/>
              <a:t>. An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oligarchy of learning</a:t>
            </a:r>
            <a:r>
              <a:rPr lang="en-US" dirty="0" smtClean="0"/>
              <a:t>, </a:t>
            </a:r>
            <a:r>
              <a:rPr lang="en-US" i="1" u="sng" dirty="0" smtClean="0"/>
              <a:t>where the educated govern the ignorant</a:t>
            </a:r>
            <a:r>
              <a:rPr lang="en-US" dirty="0" smtClean="0"/>
              <a:t>, or even an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oligarchy of race</a:t>
            </a:r>
            <a:r>
              <a:rPr lang="en-US" dirty="0" smtClean="0"/>
              <a:t>, </a:t>
            </a:r>
            <a:r>
              <a:rPr lang="en-US" i="1" u="sng" dirty="0" smtClean="0"/>
              <a:t>where the Saxon rules the African, might be endured</a:t>
            </a:r>
            <a:r>
              <a:rPr lang="en-US" dirty="0" smtClean="0"/>
              <a:t>; but this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oligarchy of sex</a:t>
            </a:r>
            <a:r>
              <a:rPr lang="en-US" dirty="0" smtClean="0"/>
              <a:t>, </a:t>
            </a:r>
            <a:r>
              <a:rPr lang="en-US" i="1" u="sng" dirty="0" smtClean="0"/>
              <a:t>which makes father, brothers, husband, sons</a:t>
            </a:r>
            <a:r>
              <a:rPr lang="en-US" dirty="0" smtClean="0"/>
              <a:t>, the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oligarchs</a:t>
            </a:r>
            <a:r>
              <a:rPr lang="en-US" dirty="0" smtClean="0"/>
              <a:t> </a:t>
            </a:r>
            <a:r>
              <a:rPr lang="en-US" i="1" u="sng" dirty="0" smtClean="0"/>
              <a:t>over the mother and sisters, the wife and daughters, of every household </a:t>
            </a:r>
            <a:r>
              <a:rPr lang="en-US" dirty="0" smtClean="0"/>
              <a:t>- which ordains all men sovereigns, all women subjects, carries dissension, discord, and </a:t>
            </a:r>
            <a:r>
              <a:rPr lang="en-US" b="1" dirty="0" smtClean="0"/>
              <a:t>rebellion into every home of the nation.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“After Being Convicted of…”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only question left to be settled now is: </a:t>
            </a:r>
            <a:r>
              <a:rPr lang="en-US" b="1" dirty="0" smtClean="0"/>
              <a:t>Are women persons? </a:t>
            </a:r>
            <a:r>
              <a:rPr lang="en-US" dirty="0" smtClean="0"/>
              <a:t>And I hardly believe any of our opponents will have the </a:t>
            </a:r>
            <a:r>
              <a:rPr lang="en-US" i="1" dirty="0" smtClean="0">
                <a:solidFill>
                  <a:srgbClr val="FF0000"/>
                </a:solidFill>
              </a:rPr>
              <a:t>hardihood</a:t>
            </a:r>
            <a:r>
              <a:rPr lang="en-US" dirty="0" smtClean="0"/>
              <a:t> to say they are not. </a:t>
            </a:r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Being persons, then, women are citizens; and no state has a right to make any law, or to enforce any old law, that shall abridge their privileges or immunities. </a:t>
            </a:r>
            <a:r>
              <a:rPr lang="en-US" dirty="0" smtClean="0"/>
              <a:t>Hence, every </a:t>
            </a:r>
            <a:r>
              <a:rPr lang="en-US" dirty="0" smtClean="0">
                <a:solidFill>
                  <a:srgbClr val="FF0000"/>
                </a:solidFill>
              </a:rPr>
              <a:t>discrimination against women </a:t>
            </a:r>
            <a:r>
              <a:rPr lang="en-US" dirty="0" smtClean="0"/>
              <a:t>in the constitutions and laws of the several states is today </a:t>
            </a:r>
            <a:r>
              <a:rPr lang="en-US" dirty="0" smtClean="0">
                <a:solidFill>
                  <a:srgbClr val="FF0000"/>
                </a:solidFill>
              </a:rPr>
              <a:t>null and void</a:t>
            </a:r>
            <a:r>
              <a:rPr lang="en-US" dirty="0" smtClean="0"/>
              <a:t>, precisely as is every one against Negroes.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“After Being Convicted of…”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077"/>
            <a:ext cx="9144000" cy="687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4648200" y="1371600"/>
          <a:ext cx="4038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Sojourner Truth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381000" y="1524000"/>
            <a:ext cx="3657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Effects of Slavery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Well, </a:t>
            </a:r>
            <a:r>
              <a:rPr lang="en-US" sz="3200" u="sng" dirty="0" smtClean="0"/>
              <a:t>children</a:t>
            </a:r>
            <a:r>
              <a:rPr lang="en-US" sz="3200" dirty="0" smtClean="0"/>
              <a:t>, where there is so much racket there must be something </a:t>
            </a:r>
            <a:r>
              <a:rPr lang="en-US" sz="3200" dirty="0" smtClean="0">
                <a:solidFill>
                  <a:srgbClr val="FF0000"/>
                </a:solidFill>
              </a:rPr>
              <a:t>out of kilter</a:t>
            </a:r>
            <a:r>
              <a:rPr lang="en-US" sz="3200" dirty="0" smtClean="0"/>
              <a:t>. I think that 'twixt the </a:t>
            </a:r>
            <a:r>
              <a:rPr lang="en-US" sz="3200" i="1" dirty="0" smtClean="0"/>
              <a:t>negroes of the South</a:t>
            </a:r>
            <a:r>
              <a:rPr lang="en-US" sz="3200" dirty="0" smtClean="0"/>
              <a:t> and the </a:t>
            </a:r>
            <a:r>
              <a:rPr lang="en-US" sz="3200" i="1" dirty="0" smtClean="0"/>
              <a:t>women at the North</a:t>
            </a:r>
            <a:r>
              <a:rPr lang="en-US" sz="3200" dirty="0" smtClean="0"/>
              <a:t>, all talking about </a:t>
            </a:r>
            <a:r>
              <a:rPr lang="en-US" sz="3200" b="1" dirty="0" smtClean="0"/>
              <a:t>rights</a:t>
            </a:r>
            <a:r>
              <a:rPr lang="en-US" sz="3200" dirty="0" smtClean="0"/>
              <a:t>, the white men will be in a fix pretty soon.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what's all this here talking about?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Ain’t</a:t>
            </a:r>
            <a:r>
              <a:rPr lang="en-US" dirty="0" smtClean="0"/>
              <a:t> I a Woman?”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57200"/>
            <a:ext cx="6400800" cy="562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That man over there says that women need to be </a:t>
            </a:r>
            <a:r>
              <a:rPr lang="en-US" u="sng" dirty="0" smtClean="0"/>
              <a:t>helped into carriages, and lifted over ditches, and to have the best place everywhere</a:t>
            </a:r>
            <a:r>
              <a:rPr lang="en-US" dirty="0" smtClean="0"/>
              <a:t>. </a:t>
            </a:r>
            <a:r>
              <a:rPr lang="en-US" i="1" dirty="0" smtClean="0">
                <a:solidFill>
                  <a:srgbClr val="FF0000"/>
                </a:solidFill>
              </a:rPr>
              <a:t>Nobody ever helps me into carriages, or over mud-puddles, or gives me any best place!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And </a:t>
            </a:r>
            <a:r>
              <a:rPr lang="en-US" b="1" dirty="0" err="1" smtClean="0"/>
              <a:t>ain't</a:t>
            </a:r>
            <a:r>
              <a:rPr lang="en-US" b="1" dirty="0" smtClean="0"/>
              <a:t> I a woman?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at me! Look at my arm!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have ploughed and planted, and gathered into barns, and no man could head me!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And </a:t>
            </a:r>
            <a:r>
              <a:rPr lang="en-US" b="1" dirty="0" err="1" smtClean="0"/>
              <a:t>ain't</a:t>
            </a:r>
            <a:r>
              <a:rPr lang="en-US" b="1" dirty="0" smtClean="0"/>
              <a:t> I a woman?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could work as much and eat as much as a man - when I could get it - and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bear the lash as well! </a:t>
            </a:r>
            <a:r>
              <a:rPr lang="en-US" b="1" dirty="0" smtClean="0"/>
              <a:t>And </a:t>
            </a:r>
            <a:r>
              <a:rPr lang="en-US" b="1" dirty="0" err="1" smtClean="0"/>
              <a:t>ain't</a:t>
            </a:r>
            <a:r>
              <a:rPr lang="en-US" b="1" dirty="0" smtClean="0"/>
              <a:t> I a woman?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have borne thirteen children, and seen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all sold off to slavery, and when I cried out with my mother's grief, none but Jesus heard me!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/>
              <a:t>And </a:t>
            </a:r>
            <a:r>
              <a:rPr lang="en-US" b="1" dirty="0" err="1" smtClean="0"/>
              <a:t>ain't</a:t>
            </a:r>
            <a:r>
              <a:rPr lang="en-US" b="1" dirty="0" smtClean="0"/>
              <a:t> I a woman?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Ain’t</a:t>
            </a:r>
            <a:r>
              <a:rPr lang="en-US" dirty="0" smtClean="0"/>
              <a:t> I a Woman?”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406</TotalTime>
  <Words>1046</Words>
  <Application>Microsoft Office PowerPoint</Application>
  <PresentationFormat>On-screen Show (4:3)</PresentationFormat>
  <Paragraphs>48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Concourse</vt:lpstr>
      <vt:lpstr>Women’s Battle for Equality</vt:lpstr>
      <vt:lpstr>FOCUS QUESTIONS</vt:lpstr>
      <vt:lpstr>Sojourner Truth</vt:lpstr>
      <vt:lpstr>Effects of Slavery </vt:lpstr>
      <vt:lpstr>Slide 5</vt:lpstr>
      <vt:lpstr>“Ain’t I a Woman?”</vt:lpstr>
      <vt:lpstr>Slide 7</vt:lpstr>
      <vt:lpstr>“Ain’t I a Woman?”</vt:lpstr>
      <vt:lpstr>Slide 9</vt:lpstr>
      <vt:lpstr>“Ain’t I a Woman?”</vt:lpstr>
      <vt:lpstr>Slide 11</vt:lpstr>
      <vt:lpstr>“Ain’t I a Woman?”</vt:lpstr>
      <vt:lpstr>Slide 13</vt:lpstr>
      <vt:lpstr>“Ain’t I a Woman?”</vt:lpstr>
      <vt:lpstr>Slide 15</vt:lpstr>
      <vt:lpstr>“Ain’t I a Woman?”</vt:lpstr>
      <vt:lpstr>Susan B. Anthony</vt:lpstr>
      <vt:lpstr>“After Being Convicted of…”</vt:lpstr>
      <vt:lpstr>Slide 19</vt:lpstr>
      <vt:lpstr>“After Being Convicted of…”</vt:lpstr>
      <vt:lpstr>Slide 21</vt:lpstr>
      <vt:lpstr>“After Being Convicted of…”</vt:lpstr>
      <vt:lpstr>Slide 23</vt:lpstr>
      <vt:lpstr>“After Being Convicted of…”</vt:lpstr>
      <vt:lpstr>Slide 25</vt:lpstr>
      <vt:lpstr>Slide 26</vt:lpstr>
      <vt:lpstr>Slide 27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Rhetoric Presentation</dc:title>
  <dc:creator>Ajz</dc:creator>
  <cp:lastModifiedBy>Ajz</cp:lastModifiedBy>
  <cp:revision>38</cp:revision>
  <dcterms:created xsi:type="dcterms:W3CDTF">2008-04-13T13:16:33Z</dcterms:created>
  <dcterms:modified xsi:type="dcterms:W3CDTF">2008-04-16T03:51:15Z</dcterms:modified>
</cp:coreProperties>
</file>